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embeddedFontLst>
    <p:embeddedFont>
      <p:font typeface="Apercu" panose="020B0503050601040103" pitchFamily="34" charset="0"/>
      <p:regular r:id="rId5"/>
      <p:bold r:id="rId6"/>
      <p:italic r:id="rId7"/>
      <p:boldItalic r:id="rId8"/>
    </p:embeddedFont>
    <p:embeddedFont>
      <p:font typeface="Apercu Light" panose="020B0303050601040103" pitchFamily="34" charset="0"/>
      <p:regular r:id="rId9"/>
      <p:italic r:id="rId10"/>
    </p:embeddedFont>
  </p:embeddedFont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percu Light"/>
          <a:ea typeface="Apercu Light"/>
          <a:cs typeface="Apercu Light"/>
        </a:font>
        <a:srgbClr val="434343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9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0" name="Shape 2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1pPr>
    <a:lvl2pPr indent="2286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2pPr>
    <a:lvl3pPr indent="4572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3pPr>
    <a:lvl4pPr indent="6858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4pPr>
    <a:lvl5pPr indent="9144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5pPr>
    <a:lvl6pPr indent="11430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6pPr>
    <a:lvl7pPr indent="13716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7pPr>
    <a:lvl8pPr indent="16002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8pPr>
    <a:lvl9pPr indent="1828800" defTabSz="457200" latinLnBrk="0">
      <a:lnSpc>
        <a:spcPct val="130000"/>
      </a:lnSpc>
      <a:defRPr sz="1700">
        <a:latin typeface="Apercu Light"/>
        <a:ea typeface="Apercu Light"/>
        <a:cs typeface="Apercu Light"/>
        <a:sym typeface="Apercu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ndenavn"/>
          <p:cNvSpPr txBox="1">
            <a:spLocks noGrp="1"/>
          </p:cNvSpPr>
          <p:nvPr>
            <p:ph type="body" sz="quarter" idx="21"/>
          </p:nvPr>
        </p:nvSpPr>
        <p:spPr>
          <a:xfrm>
            <a:off x="1257300" y="3390900"/>
            <a:ext cx="21793200" cy="1587500"/>
          </a:xfrm>
          <a:prstGeom prst="rect">
            <a:avLst/>
          </a:prstGeom>
        </p:spPr>
        <p:txBody>
          <a:bodyPr anchor="b"/>
          <a:lstStyle>
            <a:lvl1pPr algn="l">
              <a:defRPr sz="8000" b="1">
                <a:solidFill>
                  <a:srgbClr val="A9A9A9"/>
                </a:solidFill>
              </a:defRPr>
            </a:lvl1pPr>
          </a:lstStyle>
          <a:p>
            <a:r>
              <a:t>Kundenavn</a:t>
            </a:r>
          </a:p>
        </p:txBody>
      </p:sp>
      <p:sp>
        <p:nvSpPr>
          <p:cNvPr id="15" name="Tittel"/>
          <p:cNvSpPr txBox="1">
            <a:spLocks noGrp="1"/>
          </p:cNvSpPr>
          <p:nvPr>
            <p:ph type="body" sz="quarter" idx="22"/>
          </p:nvPr>
        </p:nvSpPr>
        <p:spPr>
          <a:xfrm>
            <a:off x="1257300" y="2247900"/>
            <a:ext cx="21793200" cy="1587500"/>
          </a:xfrm>
          <a:prstGeom prst="rect">
            <a:avLst/>
          </a:prstGeom>
        </p:spPr>
        <p:txBody>
          <a:bodyPr anchor="b"/>
          <a:lstStyle>
            <a:lvl1pPr algn="l">
              <a:defRPr sz="8000" b="1"/>
            </a:lvl1pPr>
          </a:lstStyle>
          <a:p>
            <a:r>
              <a:t>Tittel</a:t>
            </a:r>
          </a:p>
        </p:txBody>
      </p:sp>
      <p:sp>
        <p:nvSpPr>
          <p:cNvPr id="16" name="18.05.21"/>
          <p:cNvSpPr txBox="1">
            <a:spLocks noGrp="1"/>
          </p:cNvSpPr>
          <p:nvPr>
            <p:ph type="body" sz="quarter" idx="23"/>
          </p:nvPr>
        </p:nvSpPr>
        <p:spPr>
          <a:xfrm>
            <a:off x="1244600" y="6946900"/>
            <a:ext cx="21793200" cy="1587500"/>
          </a:xfrm>
          <a:prstGeom prst="rect">
            <a:avLst/>
          </a:prstGeom>
        </p:spPr>
        <p:txBody>
          <a:bodyPr anchor="b"/>
          <a:lstStyle>
            <a:lvl1pPr algn="l">
              <a:defRPr sz="8000" b="1"/>
            </a:lvl1pPr>
          </a:lstStyle>
          <a:p>
            <a:r>
              <a:t>18.05.21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nktliste – liten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sp>
        <p:nvSpPr>
          <p:cNvPr id="121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22" name="Punkt 1…"/>
          <p:cNvSpPr txBox="1">
            <a:spLocks noGrp="1"/>
          </p:cNvSpPr>
          <p:nvPr>
            <p:ph type="body" sz="half" idx="23"/>
          </p:nvPr>
        </p:nvSpPr>
        <p:spPr>
          <a:xfrm>
            <a:off x="1282700" y="1590724"/>
            <a:ext cx="13666134" cy="9587665"/>
          </a:xfrm>
          <a:prstGeom prst="rect">
            <a:avLst/>
          </a:prstGeom>
        </p:spPr>
        <p:txBody>
          <a:bodyPr/>
          <a:lstStyle/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solidFill>
                  <a:srgbClr val="000000"/>
                </a:solidFill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1</a:t>
            </a:r>
          </a:p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solidFill>
                  <a:srgbClr val="000000"/>
                </a:solidFill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2</a:t>
            </a:r>
          </a:p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solidFill>
                  <a:srgbClr val="000000"/>
                </a:solidFill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3 etc.</a:t>
            </a:r>
          </a:p>
        </p:txBody>
      </p:sp>
      <p:sp>
        <p:nvSpPr>
          <p:cNvPr id="123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124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e m/beskrivelse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133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1088728" y="12260064"/>
            <a:ext cx="2552424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34" name="Beskrivelse"/>
          <p:cNvSpPr txBox="1">
            <a:spLocks noGrp="1"/>
          </p:cNvSpPr>
          <p:nvPr>
            <p:ph type="body" sz="quarter" idx="22"/>
          </p:nvPr>
        </p:nvSpPr>
        <p:spPr>
          <a:xfrm>
            <a:off x="20315586" y="11993364"/>
            <a:ext cx="3325566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lnSpc>
                <a:spcPct val="120000"/>
              </a:lnSpc>
              <a:defRPr sz="1400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graphicFrame>
        <p:nvGraphicFramePr>
          <p:cNvPr id="135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e m/beskrivelse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44" name="Beskrivelse"/>
          <p:cNvSpPr txBox="1">
            <a:spLocks noGrp="1"/>
          </p:cNvSpPr>
          <p:nvPr>
            <p:ph type="body" sz="quarter" idx="22"/>
          </p:nvPr>
        </p:nvSpPr>
        <p:spPr>
          <a:xfrm>
            <a:off x="20315586" y="11993364"/>
            <a:ext cx="3325566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lnSpc>
                <a:spcPct val="120000"/>
              </a:lnSpc>
              <a:defRPr sz="1400"/>
            </a:lvl1pPr>
          </a:lstStyle>
          <a:p>
            <a:r>
              <a:t>Beskrivelse</a:t>
            </a:r>
          </a:p>
        </p:txBody>
      </p:sp>
      <p:sp>
        <p:nvSpPr>
          <p:cNvPr id="145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146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laceholder m/beskrivelse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155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1088728" y="12260064"/>
            <a:ext cx="2552424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56" name="Beskrivelse"/>
          <p:cNvSpPr txBox="1">
            <a:spLocks noGrp="1"/>
          </p:cNvSpPr>
          <p:nvPr>
            <p:ph type="body" sz="quarter" idx="22"/>
          </p:nvPr>
        </p:nvSpPr>
        <p:spPr>
          <a:xfrm>
            <a:off x="20315586" y="11993364"/>
            <a:ext cx="3325566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lnSpc>
                <a:spcPct val="120000"/>
              </a:lnSpc>
              <a:defRPr sz="1400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sp>
        <p:nvSpPr>
          <p:cNvPr id="157" name="Rectangle"/>
          <p:cNvSpPr>
            <a:spLocks noGrp="1"/>
          </p:cNvSpPr>
          <p:nvPr>
            <p:ph type="body" idx="23"/>
          </p:nvPr>
        </p:nvSpPr>
        <p:spPr>
          <a:xfrm>
            <a:off x="813865" y="935503"/>
            <a:ext cx="22756270" cy="10697597"/>
          </a:xfrm>
          <a:prstGeom prst="rect">
            <a:avLst/>
          </a:prstGeom>
          <a:solidFill>
            <a:srgbClr val="A9A9A9"/>
          </a:solidFill>
        </p:spPr>
        <p:txBody>
          <a:bodyPr anchor="ctr">
            <a:noAutofit/>
          </a:bodyPr>
          <a:lstStyle/>
          <a:p>
            <a:pPr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graphicFrame>
        <p:nvGraphicFramePr>
          <p:cNvPr id="158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laceholder m/beskrivelse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"/>
          <p:cNvSpPr>
            <a:spLocks noGrp="1"/>
          </p:cNvSpPr>
          <p:nvPr>
            <p:ph type="body" idx="21"/>
          </p:nvPr>
        </p:nvSpPr>
        <p:spPr>
          <a:xfrm>
            <a:off x="813865" y="935503"/>
            <a:ext cx="22756270" cy="10697597"/>
          </a:xfrm>
          <a:prstGeom prst="rect">
            <a:avLst/>
          </a:prstGeom>
          <a:solidFill>
            <a:srgbClr val="A9A9A9"/>
          </a:solidFill>
        </p:spPr>
        <p:txBody>
          <a:bodyPr anchor="ctr">
            <a:noAutofit/>
          </a:bodyPr>
          <a:lstStyle/>
          <a:p>
            <a:pPr>
              <a:defRPr sz="320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67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68" name="Beskrivelse"/>
          <p:cNvSpPr txBox="1">
            <a:spLocks noGrp="1"/>
          </p:cNvSpPr>
          <p:nvPr>
            <p:ph type="body" sz="quarter" idx="23"/>
          </p:nvPr>
        </p:nvSpPr>
        <p:spPr>
          <a:xfrm>
            <a:off x="20315586" y="11993364"/>
            <a:ext cx="3325566" cy="317501"/>
          </a:xfrm>
          <a:prstGeom prst="rect">
            <a:avLst/>
          </a:prstGeom>
        </p:spPr>
        <p:txBody>
          <a:bodyPr anchor="b">
            <a:spAutoFit/>
          </a:bodyPr>
          <a:lstStyle>
            <a:lvl1pPr algn="r">
              <a:lnSpc>
                <a:spcPct val="120000"/>
              </a:lnSpc>
              <a:defRPr sz="1400"/>
            </a:lvl1pPr>
          </a:lstStyle>
          <a:p>
            <a:r>
              <a:t>Beskrivelse</a:t>
            </a:r>
          </a:p>
        </p:txBody>
      </p:sp>
      <p:sp>
        <p:nvSpPr>
          <p:cNvPr id="169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170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ak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etngrafisk.no"/>
          <p:cNvSpPr txBox="1"/>
          <p:nvPr/>
        </p:nvSpPr>
        <p:spPr>
          <a:xfrm>
            <a:off x="752499" y="12264628"/>
            <a:ext cx="2330402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algn="l">
              <a:defRPr sz="1400" b="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etngrafisk.no</a:t>
            </a:r>
          </a:p>
        </p:txBody>
      </p:sp>
      <p:pic>
        <p:nvPicPr>
          <p:cNvPr id="179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8095" y="11966099"/>
            <a:ext cx="1468676" cy="5370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536" y="963606"/>
            <a:ext cx="22750928" cy="3877586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1" name="Table"/>
          <p:cNvGraphicFramePr/>
          <p:nvPr/>
        </p:nvGraphicFramePr>
        <p:xfrm>
          <a:off x="17424400" y="12954000"/>
          <a:ext cx="6193580" cy="39727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rt [master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190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graphicFrame>
        <p:nvGraphicFramePr>
          <p:cNvPr id="191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vit [master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"/>
          <p:cNvSpPr/>
          <p:nvPr/>
        </p:nvSpPr>
        <p:spPr>
          <a:xfrm>
            <a:off x="1342380" y="5430738"/>
            <a:ext cx="514995" cy="1345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0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201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2598914" y="12044164"/>
            <a:ext cx="1042239" cy="533401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algn="r">
              <a:defRPr sz="1400">
                <a:solidFill>
                  <a:srgbClr val="000000"/>
                </a:solidFill>
              </a:defRPr>
            </a:pPr>
            <a:endParaRPr/>
          </a:p>
          <a:p>
            <a:pPr algn="r">
              <a:defRPr sz="1400">
                <a:solidFill>
                  <a:srgbClr val="6C6C6C"/>
                </a:solidFill>
              </a:defRPr>
            </a:pPr>
            <a:r>
              <a:t>Info | Kunde</a:t>
            </a:r>
          </a:p>
        </p:txBody>
      </p:sp>
      <p:graphicFrame>
        <p:nvGraphicFramePr>
          <p:cNvPr id="202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Mellomtit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"/>
          <p:cNvSpPr/>
          <p:nvPr/>
        </p:nvSpPr>
        <p:spPr>
          <a:xfrm>
            <a:off x="1342380" y="5430738"/>
            <a:ext cx="514995" cy="1345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5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26" name="Info | Kunde"/>
          <p:cNvSpPr txBox="1">
            <a:spLocks noGrp="1"/>
          </p:cNvSpPr>
          <p:nvPr>
            <p:ph type="body" sz="quarter" idx="21"/>
          </p:nvPr>
        </p:nvSpPr>
        <p:spPr>
          <a:xfrm>
            <a:off x="22598914" y="12044164"/>
            <a:ext cx="1042239" cy="533401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algn="r">
              <a:defRPr sz="1400">
                <a:solidFill>
                  <a:srgbClr val="000000"/>
                </a:solidFill>
              </a:defRPr>
            </a:pPr>
            <a:endParaRPr/>
          </a:p>
          <a:p>
            <a:pPr algn="r">
              <a:defRPr sz="1400">
                <a:solidFill>
                  <a:srgbClr val="6C6C6C"/>
                </a:solidFill>
              </a:defRPr>
            </a:pPr>
            <a:r>
              <a:t>Info | Kunde</a:t>
            </a:r>
          </a:p>
        </p:txBody>
      </p:sp>
      <p:sp>
        <p:nvSpPr>
          <p:cNvPr id="27" name="mellomtittel"/>
          <p:cNvSpPr txBox="1">
            <a:spLocks noGrp="1"/>
          </p:cNvSpPr>
          <p:nvPr>
            <p:ph type="body" sz="quarter" idx="22"/>
          </p:nvPr>
        </p:nvSpPr>
        <p:spPr>
          <a:xfrm>
            <a:off x="1257300" y="3390900"/>
            <a:ext cx="17700412" cy="1587500"/>
          </a:xfrm>
          <a:prstGeom prst="rect">
            <a:avLst/>
          </a:prstGeom>
        </p:spPr>
        <p:txBody>
          <a:bodyPr anchor="b"/>
          <a:lstStyle>
            <a:lvl1pPr marL="228600" indent="-228600" algn="l">
              <a:buClr>
                <a:srgbClr val="000000"/>
              </a:buClr>
              <a:buSzPct val="100000"/>
              <a:buChar char="/"/>
              <a:defRPr sz="8000" b="1">
                <a:solidFill>
                  <a:srgbClr val="000000"/>
                </a:solidFill>
              </a:defRPr>
            </a:lvl1pPr>
          </a:lstStyle>
          <a:p>
            <a:r>
              <a:t> mellomtittel</a:t>
            </a:r>
          </a:p>
        </p:txBody>
      </p:sp>
      <p:graphicFrame>
        <p:nvGraphicFramePr>
          <p:cNvPr id="28" name="Table"/>
          <p:cNvGraphicFramePr/>
          <p:nvPr/>
        </p:nvGraphicFramePr>
        <p:xfrm>
          <a:off x="17424400" y="12954000"/>
          <a:ext cx="6193580" cy="39727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kst - stor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37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/>
            </a:lvl1pPr>
          </a:lstStyle>
          <a:p>
            <a:r>
              <a:t>beskrivelse</a:t>
            </a:r>
          </a:p>
        </p:txBody>
      </p:sp>
      <p:sp>
        <p:nvSpPr>
          <p:cNvPr id="38" name="Etablert i 1902 som bog-, musik-, papirhandel, bogbinderi og trykkeri."/>
          <p:cNvSpPr txBox="1">
            <a:spLocks noGrp="1"/>
          </p:cNvSpPr>
          <p:nvPr>
            <p:ph type="body" sz="half" idx="22"/>
          </p:nvPr>
        </p:nvSpPr>
        <p:spPr>
          <a:xfrm>
            <a:off x="1231900" y="1387524"/>
            <a:ext cx="10929220" cy="9501217"/>
          </a:xfrm>
          <a:prstGeom prst="rect">
            <a:avLst/>
          </a:prstGeom>
        </p:spPr>
        <p:txBody>
          <a:bodyPr/>
          <a:lstStyle/>
          <a:p>
            <a:pPr algn="l">
              <a:defRPr sz="6000" b="1"/>
            </a:pPr>
            <a:r>
              <a:t>Etablert i 1902 som bog-,</a:t>
            </a:r>
            <a:br/>
            <a:r>
              <a:t>musik-, papirhandel,</a:t>
            </a:r>
            <a:br/>
            <a:r>
              <a:t>bogbinderi og trykkeri.</a:t>
            </a:r>
          </a:p>
        </p:txBody>
      </p:sp>
      <p:sp>
        <p:nvSpPr>
          <p:cNvPr id="39" name="Info | Kunde"/>
          <p:cNvSpPr txBox="1">
            <a:spLocks noGrp="1"/>
          </p:cNvSpPr>
          <p:nvPr>
            <p:ph type="body" sz="quarter" idx="23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graphicFrame>
        <p:nvGraphicFramePr>
          <p:cNvPr id="40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kst – liten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49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/>
            </a:lvl1pPr>
          </a:lstStyle>
          <a:p>
            <a:r>
              <a:t>beskrivelse</a:t>
            </a:r>
          </a:p>
        </p:txBody>
      </p:sp>
      <p:sp>
        <p:nvSpPr>
          <p:cNvPr id="50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51" name="Etablert i 1902 som bog-, musik-, papirhandel, bogbinderi og trykkeri."/>
          <p:cNvSpPr txBox="1">
            <a:spLocks noGrp="1"/>
          </p:cNvSpPr>
          <p:nvPr>
            <p:ph type="body" idx="23"/>
          </p:nvPr>
        </p:nvSpPr>
        <p:spPr>
          <a:xfrm>
            <a:off x="1257300" y="1628824"/>
            <a:ext cx="16665377" cy="980445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10000"/>
              </a:lnSpc>
              <a:defRPr sz="4000"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Etablert i 1902 som bog-,</a:t>
            </a:r>
            <a:br/>
            <a:r>
              <a:t>musik-, papirhandel,</a:t>
            </a:r>
            <a:br/>
            <a:r>
              <a:t>bogbinderi og trykkeri.</a:t>
            </a:r>
          </a:p>
        </p:txBody>
      </p:sp>
      <p:graphicFrame>
        <p:nvGraphicFramePr>
          <p:cNvPr id="52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nktliste – stor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61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/>
            </a:lvl1pPr>
          </a:lstStyle>
          <a:p>
            <a:r>
              <a:t>beskrivelse</a:t>
            </a:r>
          </a:p>
        </p:txBody>
      </p:sp>
      <p:sp>
        <p:nvSpPr>
          <p:cNvPr id="62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63" name="Punkt 1…"/>
          <p:cNvSpPr txBox="1">
            <a:spLocks noGrp="1"/>
          </p:cNvSpPr>
          <p:nvPr>
            <p:ph type="body" idx="23"/>
          </p:nvPr>
        </p:nvSpPr>
        <p:spPr>
          <a:xfrm>
            <a:off x="1282700" y="1387524"/>
            <a:ext cx="16665377" cy="9804451"/>
          </a:xfrm>
          <a:prstGeom prst="rect">
            <a:avLst/>
          </a:prstGeom>
        </p:spPr>
        <p:txBody>
          <a:bodyPr/>
          <a:lstStyle/>
          <a:p>
            <a:pPr marL="793749" indent="-793749" algn="l">
              <a:buSzPct val="125000"/>
              <a:buChar char="/"/>
              <a:defRPr sz="6000" b="1"/>
            </a:pPr>
            <a:r>
              <a:t>Punkt 1</a:t>
            </a:r>
          </a:p>
          <a:p>
            <a:pPr marL="793749" indent="-793749" algn="l">
              <a:buSzPct val="125000"/>
              <a:buChar char="/"/>
              <a:defRPr sz="6000" b="1"/>
            </a:pPr>
            <a:r>
              <a:t>Punkt 2</a:t>
            </a:r>
          </a:p>
          <a:p>
            <a:pPr marL="793749" indent="-793749" algn="l">
              <a:buSzPct val="125000"/>
              <a:buChar char="/"/>
              <a:defRPr sz="6000" b="1"/>
            </a:pPr>
            <a:r>
              <a:t>Punkt 3</a:t>
            </a:r>
          </a:p>
        </p:txBody>
      </p:sp>
      <p:graphicFrame>
        <p:nvGraphicFramePr>
          <p:cNvPr id="64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nktliste – liten [sor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sp>
        <p:nvSpPr>
          <p:cNvPr id="73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/>
            </a:lvl1pPr>
          </a:lstStyle>
          <a:p>
            <a:r>
              <a:t>beskrivelse</a:t>
            </a:r>
          </a:p>
        </p:txBody>
      </p:sp>
      <p:sp>
        <p:nvSpPr>
          <p:cNvPr id="74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75" name="Punkt 1…"/>
          <p:cNvSpPr txBox="1">
            <a:spLocks noGrp="1"/>
          </p:cNvSpPr>
          <p:nvPr>
            <p:ph type="body" sz="half" idx="23"/>
          </p:nvPr>
        </p:nvSpPr>
        <p:spPr>
          <a:xfrm>
            <a:off x="1282700" y="1590724"/>
            <a:ext cx="13666134" cy="9587665"/>
          </a:xfrm>
          <a:prstGeom prst="rect">
            <a:avLst/>
          </a:prstGeom>
        </p:spPr>
        <p:txBody>
          <a:bodyPr/>
          <a:lstStyle/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1</a:t>
            </a:r>
          </a:p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2</a:t>
            </a:r>
          </a:p>
          <a:p>
            <a:pPr marL="762000" indent="-762000" algn="l">
              <a:lnSpc>
                <a:spcPct val="110000"/>
              </a:lnSpc>
              <a:buSzPct val="100000"/>
              <a:buChar char="/ "/>
              <a:defRPr sz="4200"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Punkt 3 etc.</a:t>
            </a:r>
          </a:p>
        </p:txBody>
      </p:sp>
      <p:graphicFrame>
        <p:nvGraphicFramePr>
          <p:cNvPr id="76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kst - stor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sp>
        <p:nvSpPr>
          <p:cNvPr id="85" name="Etablert i 1902 som bog-, musik-, papirhandel, bogbinderi og trykkeri."/>
          <p:cNvSpPr txBox="1">
            <a:spLocks noGrp="1"/>
          </p:cNvSpPr>
          <p:nvPr>
            <p:ph type="body" sz="half" idx="22"/>
          </p:nvPr>
        </p:nvSpPr>
        <p:spPr>
          <a:xfrm>
            <a:off x="1231900" y="1387524"/>
            <a:ext cx="10929220" cy="9501217"/>
          </a:xfrm>
          <a:prstGeom prst="rect">
            <a:avLst/>
          </a:prstGeom>
        </p:spPr>
        <p:txBody>
          <a:bodyPr/>
          <a:lstStyle/>
          <a:p>
            <a:pPr algn="l">
              <a:defRPr sz="6000" b="1">
                <a:solidFill>
                  <a:srgbClr val="000000"/>
                </a:solidFill>
              </a:defRPr>
            </a:pPr>
            <a:r>
              <a:t>Etablert i 1902 som bog-,</a:t>
            </a:r>
            <a:br/>
            <a:r>
              <a:t>musik-, papirhandel,</a:t>
            </a:r>
            <a:br/>
            <a:r>
              <a:t>bogbinderi og trykkeri.</a:t>
            </a:r>
          </a:p>
        </p:txBody>
      </p:sp>
      <p:sp>
        <p:nvSpPr>
          <p:cNvPr id="86" name="Info | Kunde"/>
          <p:cNvSpPr txBox="1">
            <a:spLocks noGrp="1"/>
          </p:cNvSpPr>
          <p:nvPr>
            <p:ph type="body" sz="quarter" idx="23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87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88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kst – liten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sp>
        <p:nvSpPr>
          <p:cNvPr id="97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98" name="Etablert i 1902 som bog-, musik-, papirhandel, bogbinderi og trykkeri."/>
          <p:cNvSpPr txBox="1">
            <a:spLocks noGrp="1"/>
          </p:cNvSpPr>
          <p:nvPr>
            <p:ph type="body" idx="23"/>
          </p:nvPr>
        </p:nvSpPr>
        <p:spPr>
          <a:xfrm>
            <a:off x="1257300" y="1628824"/>
            <a:ext cx="16665377" cy="980445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10000"/>
              </a:lnSpc>
              <a:defRPr sz="4000">
                <a:solidFill>
                  <a:srgbClr val="000000"/>
                </a:solidFill>
                <a:latin typeface="Apercu Light"/>
                <a:ea typeface="Apercu Light"/>
                <a:cs typeface="Apercu Light"/>
                <a:sym typeface="Apercu Light"/>
              </a:defRPr>
            </a:pPr>
            <a:r>
              <a:t>Etablert i 1902 som bog-,</a:t>
            </a:r>
            <a:br/>
            <a:r>
              <a:t>musik-, papirhandel,</a:t>
            </a:r>
            <a:br/>
            <a:r>
              <a:t>bogbinderi og trykkeri.</a:t>
            </a:r>
          </a:p>
        </p:txBody>
      </p:sp>
      <p:sp>
        <p:nvSpPr>
          <p:cNvPr id="99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100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nktliste – stor [hvit]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beskrivelse"/>
          <p:cNvSpPr txBox="1">
            <a:spLocks noGrp="1"/>
          </p:cNvSpPr>
          <p:nvPr>
            <p:ph type="body" sz="quarter" idx="21"/>
          </p:nvPr>
        </p:nvSpPr>
        <p:spPr>
          <a:xfrm rot="16200000">
            <a:off x="17316242" y="5691204"/>
            <a:ext cx="10082750" cy="1777356"/>
          </a:xfrm>
          <a:prstGeom prst="rect">
            <a:avLst/>
          </a:prstGeom>
        </p:spPr>
        <p:txBody>
          <a:bodyPr anchor="b"/>
          <a:lstStyle>
            <a:lvl1pPr algn="r">
              <a:defRPr sz="6000" b="1">
                <a:solidFill>
                  <a:srgbClr val="000000"/>
                </a:solidFill>
              </a:defRPr>
            </a:lvl1pPr>
          </a:lstStyle>
          <a:p>
            <a:r>
              <a:t>beskrivelse</a:t>
            </a:r>
          </a:p>
        </p:txBody>
      </p:sp>
      <p:sp>
        <p:nvSpPr>
          <p:cNvPr id="109" name="Info | Kunde"/>
          <p:cNvSpPr txBox="1">
            <a:spLocks noGrp="1"/>
          </p:cNvSpPr>
          <p:nvPr>
            <p:ph type="body" sz="quarter" idx="22"/>
          </p:nvPr>
        </p:nvSpPr>
        <p:spPr>
          <a:xfrm>
            <a:off x="22598914" y="12260064"/>
            <a:ext cx="1042239" cy="3175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algn="r">
              <a:defRPr sz="1400">
                <a:solidFill>
                  <a:srgbClr val="6C6C6C"/>
                </a:solidFill>
              </a:defRPr>
            </a:lvl1pPr>
          </a:lstStyle>
          <a:p>
            <a:r>
              <a:t>Info | Kunde</a:t>
            </a:r>
          </a:p>
        </p:txBody>
      </p:sp>
      <p:sp>
        <p:nvSpPr>
          <p:cNvPr id="110" name="Punkt 1…"/>
          <p:cNvSpPr txBox="1">
            <a:spLocks noGrp="1"/>
          </p:cNvSpPr>
          <p:nvPr>
            <p:ph type="body" idx="23"/>
          </p:nvPr>
        </p:nvSpPr>
        <p:spPr>
          <a:xfrm>
            <a:off x="1282700" y="1387524"/>
            <a:ext cx="16665377" cy="9804451"/>
          </a:xfrm>
          <a:prstGeom prst="rect">
            <a:avLst/>
          </a:prstGeom>
        </p:spPr>
        <p:txBody>
          <a:bodyPr/>
          <a:lstStyle/>
          <a:p>
            <a:pPr marL="793749" indent="-793749" algn="l">
              <a:buSzPct val="125000"/>
              <a:buChar char="/"/>
              <a:defRPr sz="6000" b="1">
                <a:solidFill>
                  <a:srgbClr val="000000"/>
                </a:solidFill>
              </a:defRPr>
            </a:pPr>
            <a:r>
              <a:t>Punkt 1</a:t>
            </a:r>
          </a:p>
          <a:p>
            <a:pPr marL="793749" indent="-793749" algn="l">
              <a:buSzPct val="125000"/>
              <a:buChar char="/"/>
              <a:defRPr sz="6000" b="1">
                <a:solidFill>
                  <a:srgbClr val="000000"/>
                </a:solidFill>
              </a:defRPr>
            </a:pPr>
            <a:r>
              <a:t>Punkt 2</a:t>
            </a:r>
          </a:p>
          <a:p>
            <a:pPr marL="793749" indent="-793749" algn="l">
              <a:buSzPct val="125000"/>
              <a:buChar char="/"/>
              <a:defRPr sz="6000" b="1">
                <a:solidFill>
                  <a:srgbClr val="000000"/>
                </a:solidFill>
              </a:defRPr>
            </a:pPr>
            <a:r>
              <a:t>Punkt 3</a:t>
            </a:r>
          </a:p>
        </p:txBody>
      </p:sp>
      <p:sp>
        <p:nvSpPr>
          <p:cNvPr id="111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solidFill>
                  <a:srgbClr val="000000"/>
                </a:solidFill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112" name="Table"/>
          <p:cNvGraphicFramePr/>
          <p:nvPr/>
        </p:nvGraphicFramePr>
        <p:xfrm>
          <a:off x="17424400" y="12954000"/>
          <a:ext cx="6206281" cy="4099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9194" y="13081000"/>
            <a:ext cx="346457" cy="406400"/>
          </a:xfrm>
          <a:prstGeom prst="rect">
            <a:avLst/>
          </a:prstGeom>
        </p:spPr>
        <p:txBody>
          <a:bodyPr wrap="none"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1342380" y="5430738"/>
            <a:ext cx="514995" cy="1345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ETN Grafisk"/>
          <p:cNvSpPr txBox="1"/>
          <p:nvPr/>
        </p:nvSpPr>
        <p:spPr>
          <a:xfrm>
            <a:off x="762000" y="12175728"/>
            <a:ext cx="1777356" cy="397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algn="l">
              <a:defRPr sz="1400">
                <a:latin typeface="Apercu"/>
                <a:ea typeface="Apercu"/>
                <a:cs typeface="Apercu"/>
                <a:sym typeface="Apercu"/>
              </a:defRPr>
            </a:lvl1pPr>
          </a:lstStyle>
          <a:p>
            <a:r>
              <a:t>ETN Grafisk</a:t>
            </a:r>
          </a:p>
        </p:txBody>
      </p:sp>
      <p:graphicFrame>
        <p:nvGraphicFramePr>
          <p:cNvPr id="4" name="Table"/>
          <p:cNvGraphicFramePr/>
          <p:nvPr/>
        </p:nvGraphicFramePr>
        <p:xfrm>
          <a:off x="17424400" y="12954000"/>
          <a:ext cx="6193580" cy="39727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19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271">
                <a:tc>
                  <a:txBody>
                    <a:bodyPr/>
                    <a:lstStyle/>
                    <a:p>
                      <a:pPr>
                        <a:lnSpc>
                          <a:spcPct val="1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solidFill>
                            <a:srgbClr val="434343"/>
                          </a:solidFill>
                        </a:rPr>
                        <a:t>18/05/2021</a:t>
                      </a:r>
                    </a:p>
                  </a:txBody>
                  <a:tcPr marL="50800" marR="50800" marT="50800" marB="5080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1295400" y="2384722"/>
            <a:ext cx="21793200" cy="20475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820121" y="12801600"/>
            <a:ext cx="754702" cy="406401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>
              <a:defRPr sz="2000" b="0">
                <a:solidFill>
                  <a:srgbClr val="434343"/>
                </a:solidFill>
                <a:latin typeface="Apercu Light"/>
                <a:ea typeface="Apercu Light"/>
                <a:cs typeface="Apercu Light"/>
                <a:sym typeface="Apercu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1pPr>
      <a:lvl2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2pPr>
      <a:lvl3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3pPr>
      <a:lvl4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4pPr>
      <a:lvl5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5pPr>
      <a:lvl6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6pPr>
      <a:lvl7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7pPr>
      <a:lvl8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8pPr>
      <a:lvl9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9pPr>
    </p:titleStyle>
    <p:body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5pPr>
      <a:lvl6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6pPr>
      <a:lvl7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7pPr>
      <a:lvl8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8pPr>
      <a:lvl9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FFFFFF"/>
          </a:solidFill>
          <a:uFillTx/>
          <a:latin typeface="Apercu"/>
          <a:ea typeface="Apercu"/>
          <a:cs typeface="Apercu"/>
          <a:sym typeface="Apercu"/>
        </a:defRPr>
      </a:lvl9pPr>
    </p:bodyStyle>
    <p:otherStyle>
      <a:lvl1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1pPr>
      <a:lvl2pPr marL="0" marR="0" indent="2286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2pPr>
      <a:lvl3pPr marL="0" marR="0" indent="4572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3pPr>
      <a:lvl4pPr marL="0" marR="0" indent="6858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4pPr>
      <a:lvl5pPr marL="0" marR="0" indent="9144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5pPr>
      <a:lvl6pPr marL="0" marR="0" indent="11430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6pPr>
      <a:lvl7pPr marL="0" marR="0" indent="13716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7pPr>
      <a:lvl8pPr marL="0" marR="0" indent="16002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8pPr>
      <a:lvl9pPr marL="0" marR="0" indent="18288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ercu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Kundenavn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Kundenavn</a:t>
            </a:r>
          </a:p>
        </p:txBody>
      </p:sp>
      <p:sp>
        <p:nvSpPr>
          <p:cNvPr id="213" name="Tittel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Tittel</a:t>
            </a:r>
          </a:p>
        </p:txBody>
      </p:sp>
      <p:sp>
        <p:nvSpPr>
          <p:cNvPr id="214" name="18.05.21"/>
          <p:cNvSpPr txBox="1">
            <a:spLocks noGrp="1"/>
          </p:cNvSpPr>
          <p:nvPr>
            <p:ph type="body" idx="2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18.05.21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Apercu Light</vt:lpstr>
      <vt:lpstr>Apercu</vt:lpstr>
      <vt:lpstr>Helvetica Neue</vt:lpstr>
      <vt:lpstr>Helvetica Neue Medium</vt:lpstr>
      <vt:lpstr>Black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Jostein Sandersen</cp:lastModifiedBy>
  <cp:revision>1</cp:revision>
  <dcterms:modified xsi:type="dcterms:W3CDTF">2021-05-18T10:49:50Z</dcterms:modified>
</cp:coreProperties>
</file>